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57" r:id="rId5"/>
    <p:sldId id="258" r:id="rId6"/>
    <p:sldId id="259" r:id="rId7"/>
    <p:sldId id="288" r:id="rId8"/>
    <p:sldId id="289" r:id="rId9"/>
    <p:sldId id="263" r:id="rId10"/>
    <p:sldId id="260" r:id="rId11"/>
    <p:sldId id="264" r:id="rId12"/>
    <p:sldId id="261" r:id="rId13"/>
    <p:sldId id="287" r:id="rId14"/>
    <p:sldId id="265" r:id="rId15"/>
    <p:sldId id="262" r:id="rId16"/>
    <p:sldId id="286" r:id="rId17"/>
    <p:sldId id="290" r:id="rId18"/>
    <p:sldId id="291" r:id="rId19"/>
    <p:sldId id="29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95411" autoAdjust="0"/>
  </p:normalViewPr>
  <p:slideViewPr>
    <p:cSldViewPr snapToGrid="0">
      <p:cViewPr varScale="1">
        <p:scale>
          <a:sx n="75" d="100"/>
          <a:sy n="75" d="100"/>
        </p:scale>
        <p:origin x="77" y="3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BEB-6364-4EE9-BA80-CA005DC3F8A4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72DA-BB3F-47FA-B8FB-FF51A7F4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6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BEB-6364-4EE9-BA80-CA005DC3F8A4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72DA-BB3F-47FA-B8FB-FF51A7F4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1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BEB-6364-4EE9-BA80-CA005DC3F8A4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72DA-BB3F-47FA-B8FB-FF51A7F4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1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BEB-6364-4EE9-BA80-CA005DC3F8A4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72DA-BB3F-47FA-B8FB-FF51A7F4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1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BEB-6364-4EE9-BA80-CA005DC3F8A4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72DA-BB3F-47FA-B8FB-FF51A7F4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4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BEB-6364-4EE9-BA80-CA005DC3F8A4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72DA-BB3F-47FA-B8FB-FF51A7F4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2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BEB-6364-4EE9-BA80-CA005DC3F8A4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72DA-BB3F-47FA-B8FB-FF51A7F4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4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BEB-6364-4EE9-BA80-CA005DC3F8A4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72DA-BB3F-47FA-B8FB-FF51A7F4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8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BEB-6364-4EE9-BA80-CA005DC3F8A4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72DA-BB3F-47FA-B8FB-FF51A7F4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BEB-6364-4EE9-BA80-CA005DC3F8A4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72DA-BB3F-47FA-B8FB-FF51A7F4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8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BEB-6364-4EE9-BA80-CA005DC3F8A4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72DA-BB3F-47FA-B8FB-FF51A7F4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4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66BEB-6364-4EE9-BA80-CA005DC3F8A4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472DA-BB3F-47FA-B8FB-FF51A7F4C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1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7299" y="-802053"/>
            <a:ext cx="4691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স্বাগতম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172720"/>
            <a:ext cx="11814048" cy="659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9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8728" y="6016752"/>
            <a:ext cx="4398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চিত্রঃখাদ্য শৃঙ্খল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592" y="274320"/>
            <a:ext cx="8851392" cy="574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8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95928" y="356616"/>
            <a:ext cx="2953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খাদ্যজাল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0312" y="3621024"/>
            <a:ext cx="10707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পরষ্পর সম্পর্কযুক্ত একাধিক খাদ্য শৃঙ্খলের সংযুক্তিকে খাদ্যজাল বলে।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1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1376" y="5952744"/>
            <a:ext cx="3803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চিত্রঃখাদ্য জাল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10896"/>
            <a:ext cx="8330184" cy="543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31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0520" y="822960"/>
            <a:ext cx="3858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একক কাজ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9736" y="2523744"/>
            <a:ext cx="672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খাদ্য শৃঙ্খল কী?</a:t>
            </a:r>
          </a:p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খাদ্য জাল বলতে কী বুঝ?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2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3008" y="795528"/>
            <a:ext cx="4636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বাস্তুতন্ত্রে শক্তি প্রবাহ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520" y="2807208"/>
            <a:ext cx="1090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শক্তির উৎস সুর্য্য থেকে শুরু করে উৎপাদক,বিভিন্ন স্তরের খাদক ও বিয়োজকের মধ্যে শক্তির স্থানান্তর হওয়াকে শক্তি প্রবাহ বলে।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2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7792" y="6120229"/>
            <a:ext cx="5239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চিত্রঃবাস্তুতন্ত্রে শক্তি প্রবাহ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312" y="301752"/>
            <a:ext cx="9674352" cy="572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9040" y="585216"/>
            <a:ext cx="3849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2768" y="3419856"/>
            <a:ext cx="8567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 শক্তি প্রবাহ অংকন করে দেখাও।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25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4760" y="1143000"/>
            <a:ext cx="3355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3008" y="2642616"/>
            <a:ext cx="6446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খাদ্য শৃঙ্খল কী?</a:t>
            </a:r>
          </a:p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খাদ্য জাল কী?</a:t>
            </a:r>
          </a:p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শক্তির মূল উৎস কী?</a:t>
            </a:r>
          </a:p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শক্তি প্রবাহ বলতে কী বুঝ?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36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6804" y="805688"/>
            <a:ext cx="3858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বাড়ির কাজ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0120" y="3044952"/>
            <a:ext cx="1023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খাদ্য শৃঙ্খল ও একটি খাদ্য জালের ছক অংকন করে আনবে।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70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4176" y="182880"/>
            <a:ext cx="462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সবাইকে ধন্যবাদ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" y="902363"/>
            <a:ext cx="11996928" cy="596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88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4368" y="704088"/>
            <a:ext cx="4041648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শিক্ষক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5296" y="3310128"/>
            <a:ext cx="7278624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জসিম উদ্দিন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প্রভাষক-জীববিজ্ঞান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আল-জামেয়াতুল ফালাহিয়া কামিল মাদ্রাসা,ফেনী</a:t>
            </a:r>
          </a:p>
          <a:p>
            <a:pPr algn="ctr"/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মোবাইল নং-০১৭১৬৮৯৮৩৪৪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656" y="128016"/>
            <a:ext cx="3419856" cy="33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0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8256" y="1965960"/>
            <a:ext cx="7690104" cy="39703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শ্রেণি-অষ্টম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বিষয়-বিজ্ঞান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অধ্যায়-চতুর্দশ(পরিবেশ ও বাস্তুতন্ত্র)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 শৃঙ্খল,খাদ্য জাল ও বাস্তুতন্ত্রে শক্তি প্রবাহ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সময়-৫০ মিনিট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তারিখঃ২৬-০৯-২০১৬ইং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9352" y="347472"/>
            <a:ext cx="4352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চিত্রটি কিসের?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609" y="993803"/>
            <a:ext cx="9390888" cy="540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04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2968" y="6025896"/>
            <a:ext cx="610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চিত্রটি দ্বারা কী বুঝা যায়?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" y="384048"/>
            <a:ext cx="9253728" cy="5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46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8608" y="210312"/>
            <a:ext cx="6656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গুলো কীসের প্রবাহ বুঝায়?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72" y="1542859"/>
            <a:ext cx="4836795" cy="44921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448" y="1542860"/>
            <a:ext cx="5831967" cy="449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0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1568" y="1115568"/>
            <a:ext cx="4462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পাঠশিরোনাম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9948" y="3227832"/>
            <a:ext cx="7525512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খাদ্য শৃঙ্খল,খাদ্য জাল ও বাস্তুতন্ত্রে শক্তি প্রবাহ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3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5152" y="420624"/>
            <a:ext cx="292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শিখনফল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168" y="1399032"/>
            <a:ext cx="465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5668" y="3218688"/>
            <a:ext cx="7530084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খাদ্য শৃঙ্খল ব্যাখ্যা করতে পারবে।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খাদ্য জাল বর্ণনা করতে পারবে।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বাস্তুতন্ত্রে শক্তি প্রবাহ ব্যাখ্যা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5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6824" y="182880"/>
            <a:ext cx="2889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খাদ্য শৃঙ্খল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176" y="2953512"/>
            <a:ext cx="11192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 উৎস থেকে শুরু করে বিভিন্ন প্রাণির মধ্যে একে অন্যকে খাওয়ার মাধ্যমে যে শক্তির স্থানান্তর ঘটে তাকে খাদ্য শৃঙ্খল বলে।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যেমন-ঘাস</a:t>
            </a:r>
            <a:r>
              <a:rPr lang="bn-IN" sz="36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→পতঙ্গ→ব্যাঙ→সাপ→ঈগল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1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244</Words>
  <Application>Microsoft Office PowerPoint</Application>
  <PresentationFormat>Widescreen</PresentationFormat>
  <Paragraphs>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Zashim</dc:creator>
  <cp:lastModifiedBy>Zashim</cp:lastModifiedBy>
  <cp:revision>54</cp:revision>
  <dcterms:created xsi:type="dcterms:W3CDTF">2016-09-25T23:13:07Z</dcterms:created>
  <dcterms:modified xsi:type="dcterms:W3CDTF">2016-09-26T03:24:28Z</dcterms:modified>
</cp:coreProperties>
</file>